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390A-6B12-41FC-8A55-C010238F302F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3005-10B8-44F0-A7BB-14F7BCED0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9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390A-6B12-41FC-8A55-C010238F302F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3005-10B8-44F0-A7BB-14F7BCED0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390A-6B12-41FC-8A55-C010238F302F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3005-10B8-44F0-A7BB-14F7BCED0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0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390A-6B12-41FC-8A55-C010238F302F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3005-10B8-44F0-A7BB-14F7BCED0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8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390A-6B12-41FC-8A55-C010238F302F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3005-10B8-44F0-A7BB-14F7BCED0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9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390A-6B12-41FC-8A55-C010238F302F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3005-10B8-44F0-A7BB-14F7BCED0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5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390A-6B12-41FC-8A55-C010238F302F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3005-10B8-44F0-A7BB-14F7BCED0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7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390A-6B12-41FC-8A55-C010238F302F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3005-10B8-44F0-A7BB-14F7BCED0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2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390A-6B12-41FC-8A55-C010238F302F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3005-10B8-44F0-A7BB-14F7BCED0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14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390A-6B12-41FC-8A55-C010238F302F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3005-10B8-44F0-A7BB-14F7BCED0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1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5390A-6B12-41FC-8A55-C010238F302F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3005-10B8-44F0-A7BB-14F7BCED0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7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5390A-6B12-41FC-8A55-C010238F302F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B3005-10B8-44F0-A7BB-14F7BCED0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6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553806"/>
              </p:ext>
            </p:extLst>
          </p:nvPr>
        </p:nvGraphicFramePr>
        <p:xfrm>
          <a:off x="2979554" y="685800"/>
          <a:ext cx="5725885" cy="1620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502"/>
                <a:gridCol w="1219715"/>
                <a:gridCol w="1219715"/>
                <a:gridCol w="1151953"/>
              </a:tblGrid>
              <a:tr h="184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r>
                        <a:rPr lang="en-US" sz="1400" b="1" u="none" strike="noStrike" dirty="0" smtClean="0">
                          <a:effectLst/>
                        </a:rPr>
                        <a:t>Summary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0uM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DHP1c in 0% DMSO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0uM </a:t>
                      </a:r>
                      <a:r>
                        <a:rPr lang="en-US" sz="1400" u="none" strike="noStrike" dirty="0" smtClean="0">
                          <a:effectLst/>
                        </a:rPr>
                        <a:t>DHP1c in 5% DMSO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50uM DHP1c in 5% DMSO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0min + developer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60 </a:t>
                      </a:r>
                      <a:r>
                        <a:rPr lang="en-US" sz="1400" u="none" strike="noStrike" dirty="0" smtClean="0">
                          <a:effectLst/>
                        </a:rPr>
                        <a:t>min + developer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853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0" dirty="0" smtClean="0">
                          <a:latin typeface="+mn-lt"/>
                        </a:rPr>
                        <a:t>AFU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85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60 min </a:t>
                      </a:r>
                      <a:r>
                        <a:rPr lang="en-US" sz="1400" u="none" strike="noStrike" dirty="0" smtClean="0">
                          <a:effectLst/>
                        </a:rPr>
                        <a:t>+ </a:t>
                      </a:r>
                      <a:r>
                        <a:rPr lang="en-US" sz="1400" u="none" strike="noStrike" dirty="0">
                          <a:effectLst/>
                        </a:rPr>
                        <a:t>developer </a:t>
                      </a:r>
                      <a:r>
                        <a:rPr lang="en-US" sz="1400" u="none" strike="noStrike" dirty="0" smtClean="0">
                          <a:effectLst/>
                        </a:rPr>
                        <a:t>+ DHP1c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85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60min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+</a:t>
                      </a:r>
                      <a:r>
                        <a:rPr lang="en-US" sz="1400" u="none" strike="noStrike" dirty="0" smtClean="0">
                          <a:effectLst/>
                        </a:rPr>
                        <a:t> DHP1c + developer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152400"/>
            <a:ext cx="289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DHP1c </a:t>
            </a:r>
            <a:r>
              <a:rPr lang="en-US" b="1" dirty="0" smtClean="0"/>
              <a:t>controls</a:t>
            </a:r>
            <a:r>
              <a:rPr lang="en-US" b="1" dirty="0" smtClean="0"/>
              <a:t> </a:t>
            </a:r>
            <a:r>
              <a:rPr lang="en-US" b="1" dirty="0" smtClean="0"/>
              <a:t>(04.05.2016)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85057" y="457200"/>
            <a:ext cx="2133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 smtClean="0"/>
              <a:t>Experimental conditions</a:t>
            </a:r>
          </a:p>
          <a:p>
            <a:r>
              <a:rPr lang="en-US" sz="1400" dirty="0" smtClean="0"/>
              <a:t>[</a:t>
            </a:r>
            <a:r>
              <a:rPr lang="en-US" sz="1400" b="1" dirty="0" smtClean="0"/>
              <a:t>Enzo SIRT3</a:t>
            </a:r>
            <a:r>
              <a:rPr lang="en-US" sz="1400" dirty="0" smtClean="0"/>
              <a:t>]=5U</a:t>
            </a:r>
            <a:endParaRPr lang="en-US" sz="1400" dirty="0"/>
          </a:p>
          <a:p>
            <a:r>
              <a:rPr lang="en-US" sz="1400" dirty="0"/>
              <a:t>[NAD+]=500uM</a:t>
            </a:r>
          </a:p>
          <a:p>
            <a:r>
              <a:rPr lang="en-US" sz="1400" dirty="0"/>
              <a:t>[Substrate]=</a:t>
            </a:r>
            <a:r>
              <a:rPr lang="en-US" sz="1400" dirty="0" smtClean="0"/>
              <a:t>250uM</a:t>
            </a:r>
          </a:p>
          <a:p>
            <a:r>
              <a:rPr lang="en-US" sz="1400" dirty="0" smtClean="0"/>
              <a:t>[DHP1c]=0, 50 </a:t>
            </a:r>
            <a:r>
              <a:rPr lang="en-US" sz="1400" dirty="0" err="1" smtClean="0"/>
              <a:t>uM</a:t>
            </a:r>
            <a:endParaRPr lang="en-US" sz="1400" dirty="0" smtClean="0"/>
          </a:p>
          <a:p>
            <a:r>
              <a:rPr lang="en-US" sz="1400" dirty="0" smtClean="0"/>
              <a:t>%DMSO = 5%</a:t>
            </a:r>
            <a:endParaRPr lang="en-US" sz="1400" dirty="0"/>
          </a:p>
          <a:p>
            <a:r>
              <a:rPr lang="en-US" sz="1400" dirty="0"/>
              <a:t>Temp. = </a:t>
            </a:r>
            <a:r>
              <a:rPr lang="en-US" sz="1400" dirty="0" smtClean="0"/>
              <a:t>37oC</a:t>
            </a:r>
          </a:p>
          <a:p>
            <a:r>
              <a:rPr lang="en-US" sz="1400" dirty="0" smtClean="0"/>
              <a:t>Time points = 0, 60min</a:t>
            </a:r>
            <a:endParaRPr 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156753"/>
              </p:ext>
            </p:extLst>
          </p:nvPr>
        </p:nvGraphicFramePr>
        <p:xfrm>
          <a:off x="152400" y="2895600"/>
          <a:ext cx="8623115" cy="2657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04020"/>
                <a:gridCol w="902847"/>
                <a:gridCol w="958124"/>
                <a:gridCol w="958124"/>
              </a:tblGrid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Details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 min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60 min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effectLst/>
                          <a:latin typeface="+mn-lt"/>
                        </a:rPr>
                        <a:t>NAD+Peptide+Assay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buffer+5%DMSO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477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529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52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effectLst/>
                          <a:latin typeface="+mn-lt"/>
                        </a:rPr>
                        <a:t>NAD+Peptide+Assay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buffer+DHP1c in 5%DMSO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2382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-319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NAD+Peptide+Assay buffer+5%DMSO+5U enzyme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NAD+Peptide+Assay buffer+DHP1c in 5%DMSO+5U enzyme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1871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NAD+Peptide+Assay buffer+5U Enzyme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NAD+Peptide+Assay buffer+5U Enzyme+developer+5% DMSO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NAD+Peptide+Assay buffer+5U Enzyme+developer +DHP1c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1783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effectLst/>
                          <a:latin typeface="+mn-lt"/>
                        </a:rPr>
                        <a:t>NAD+Peptide+Assay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buffer+5U Enzyme +DHP1c +developer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1369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1581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On-screen Show (4:3)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1</cp:revision>
  <dcterms:created xsi:type="dcterms:W3CDTF">2016-04-15T13:52:05Z</dcterms:created>
  <dcterms:modified xsi:type="dcterms:W3CDTF">2016-04-15T13:52:37Z</dcterms:modified>
</cp:coreProperties>
</file>