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4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FB12B-6634-407F-BFC0-1C46AF994069}"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C93B08-14A8-43CE-BDDA-6CC5D249EDBC}" type="slidenum">
              <a:rPr lang="en-US" smtClean="0"/>
              <a:t>‹#›</a:t>
            </a:fld>
            <a:endParaRPr lang="en-US"/>
          </a:p>
        </p:txBody>
      </p:sp>
    </p:spTree>
    <p:extLst>
      <p:ext uri="{BB962C8B-B14F-4D97-AF65-F5344CB8AC3E}">
        <p14:creationId xmlns:p14="http://schemas.microsoft.com/office/powerpoint/2010/main" val="4133151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AFB12B-6634-407F-BFC0-1C46AF994069}"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C93B08-14A8-43CE-BDDA-6CC5D249EDBC}" type="slidenum">
              <a:rPr lang="en-US" smtClean="0"/>
              <a:t>‹#›</a:t>
            </a:fld>
            <a:endParaRPr lang="en-US"/>
          </a:p>
        </p:txBody>
      </p:sp>
    </p:spTree>
    <p:extLst>
      <p:ext uri="{BB962C8B-B14F-4D97-AF65-F5344CB8AC3E}">
        <p14:creationId xmlns:p14="http://schemas.microsoft.com/office/powerpoint/2010/main" val="3098203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AFB12B-6634-407F-BFC0-1C46AF994069}"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C93B08-14A8-43CE-BDDA-6CC5D249EDBC}" type="slidenum">
              <a:rPr lang="en-US" smtClean="0"/>
              <a:t>‹#›</a:t>
            </a:fld>
            <a:endParaRPr lang="en-US"/>
          </a:p>
        </p:txBody>
      </p:sp>
    </p:spTree>
    <p:extLst>
      <p:ext uri="{BB962C8B-B14F-4D97-AF65-F5344CB8AC3E}">
        <p14:creationId xmlns:p14="http://schemas.microsoft.com/office/powerpoint/2010/main" val="2608536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AFB12B-6634-407F-BFC0-1C46AF994069}"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C93B08-14A8-43CE-BDDA-6CC5D249EDBC}" type="slidenum">
              <a:rPr lang="en-US" smtClean="0"/>
              <a:t>‹#›</a:t>
            </a:fld>
            <a:endParaRPr lang="en-US"/>
          </a:p>
        </p:txBody>
      </p:sp>
    </p:spTree>
    <p:extLst>
      <p:ext uri="{BB962C8B-B14F-4D97-AF65-F5344CB8AC3E}">
        <p14:creationId xmlns:p14="http://schemas.microsoft.com/office/powerpoint/2010/main" val="2532111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AFB12B-6634-407F-BFC0-1C46AF994069}"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C93B08-14A8-43CE-BDDA-6CC5D249EDBC}" type="slidenum">
              <a:rPr lang="en-US" smtClean="0"/>
              <a:t>‹#›</a:t>
            </a:fld>
            <a:endParaRPr lang="en-US"/>
          </a:p>
        </p:txBody>
      </p:sp>
    </p:spTree>
    <p:extLst>
      <p:ext uri="{BB962C8B-B14F-4D97-AF65-F5344CB8AC3E}">
        <p14:creationId xmlns:p14="http://schemas.microsoft.com/office/powerpoint/2010/main" val="496792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AFB12B-6634-407F-BFC0-1C46AF994069}" type="datetimeFigureOut">
              <a:rPr lang="en-US" smtClean="0"/>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C93B08-14A8-43CE-BDDA-6CC5D249EDBC}" type="slidenum">
              <a:rPr lang="en-US" smtClean="0"/>
              <a:t>‹#›</a:t>
            </a:fld>
            <a:endParaRPr lang="en-US"/>
          </a:p>
        </p:txBody>
      </p:sp>
    </p:spTree>
    <p:extLst>
      <p:ext uri="{BB962C8B-B14F-4D97-AF65-F5344CB8AC3E}">
        <p14:creationId xmlns:p14="http://schemas.microsoft.com/office/powerpoint/2010/main" val="3832701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AFB12B-6634-407F-BFC0-1C46AF994069}" type="datetimeFigureOut">
              <a:rPr lang="en-US" smtClean="0"/>
              <a:t>5/31/2017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C93B08-14A8-43CE-BDDA-6CC5D249EDBC}" type="slidenum">
              <a:rPr lang="en-US" smtClean="0"/>
              <a:t>‹#›</a:t>
            </a:fld>
            <a:endParaRPr lang="en-US"/>
          </a:p>
        </p:txBody>
      </p:sp>
    </p:spTree>
    <p:extLst>
      <p:ext uri="{BB962C8B-B14F-4D97-AF65-F5344CB8AC3E}">
        <p14:creationId xmlns:p14="http://schemas.microsoft.com/office/powerpoint/2010/main" val="2745171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AFB12B-6634-407F-BFC0-1C46AF994069}" type="datetimeFigureOut">
              <a:rPr lang="en-US" smtClean="0"/>
              <a:t>5/31/2017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C93B08-14A8-43CE-BDDA-6CC5D249EDBC}" type="slidenum">
              <a:rPr lang="en-US" smtClean="0"/>
              <a:t>‹#›</a:t>
            </a:fld>
            <a:endParaRPr lang="en-US"/>
          </a:p>
        </p:txBody>
      </p:sp>
    </p:spTree>
    <p:extLst>
      <p:ext uri="{BB962C8B-B14F-4D97-AF65-F5344CB8AC3E}">
        <p14:creationId xmlns:p14="http://schemas.microsoft.com/office/powerpoint/2010/main" val="3553083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AFB12B-6634-407F-BFC0-1C46AF994069}" type="datetimeFigureOut">
              <a:rPr lang="en-US" smtClean="0"/>
              <a:t>5/31/2017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C93B08-14A8-43CE-BDDA-6CC5D249EDBC}" type="slidenum">
              <a:rPr lang="en-US" smtClean="0"/>
              <a:t>‹#›</a:t>
            </a:fld>
            <a:endParaRPr lang="en-US"/>
          </a:p>
        </p:txBody>
      </p:sp>
    </p:spTree>
    <p:extLst>
      <p:ext uri="{BB962C8B-B14F-4D97-AF65-F5344CB8AC3E}">
        <p14:creationId xmlns:p14="http://schemas.microsoft.com/office/powerpoint/2010/main" val="2625511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AFB12B-6634-407F-BFC0-1C46AF994069}" type="datetimeFigureOut">
              <a:rPr lang="en-US" smtClean="0"/>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C93B08-14A8-43CE-BDDA-6CC5D249EDBC}" type="slidenum">
              <a:rPr lang="en-US" smtClean="0"/>
              <a:t>‹#›</a:t>
            </a:fld>
            <a:endParaRPr lang="en-US"/>
          </a:p>
        </p:txBody>
      </p:sp>
    </p:spTree>
    <p:extLst>
      <p:ext uri="{BB962C8B-B14F-4D97-AF65-F5344CB8AC3E}">
        <p14:creationId xmlns:p14="http://schemas.microsoft.com/office/powerpoint/2010/main" val="1127969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AFB12B-6634-407F-BFC0-1C46AF994069}" type="datetimeFigureOut">
              <a:rPr lang="en-US" smtClean="0"/>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C93B08-14A8-43CE-BDDA-6CC5D249EDBC}" type="slidenum">
              <a:rPr lang="en-US" smtClean="0"/>
              <a:t>‹#›</a:t>
            </a:fld>
            <a:endParaRPr lang="en-US"/>
          </a:p>
        </p:txBody>
      </p:sp>
    </p:spTree>
    <p:extLst>
      <p:ext uri="{BB962C8B-B14F-4D97-AF65-F5344CB8AC3E}">
        <p14:creationId xmlns:p14="http://schemas.microsoft.com/office/powerpoint/2010/main" val="3337847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AFB12B-6634-407F-BFC0-1C46AF994069}" type="datetimeFigureOut">
              <a:rPr lang="en-US" smtClean="0"/>
              <a:t>5/31/2017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C93B08-14A8-43CE-BDDA-6CC5D249EDBC}" type="slidenum">
              <a:rPr lang="en-US" smtClean="0"/>
              <a:t>‹#›</a:t>
            </a:fld>
            <a:endParaRPr lang="en-US"/>
          </a:p>
        </p:txBody>
      </p:sp>
    </p:spTree>
    <p:extLst>
      <p:ext uri="{BB962C8B-B14F-4D97-AF65-F5344CB8AC3E}">
        <p14:creationId xmlns:p14="http://schemas.microsoft.com/office/powerpoint/2010/main" val="890880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2875" y="5046377"/>
            <a:ext cx="8924925" cy="1077218"/>
          </a:xfrm>
          <a:prstGeom prst="rect">
            <a:avLst/>
          </a:prstGeom>
          <a:noFill/>
        </p:spPr>
        <p:txBody>
          <a:bodyPr wrap="square" rtlCol="0">
            <a:spAutoFit/>
          </a:bodyPr>
          <a:lstStyle/>
          <a:p>
            <a:r>
              <a:rPr lang="en-US" sz="1600" b="1" dirty="0" smtClean="0"/>
              <a:t>Figure 10</a:t>
            </a:r>
            <a:r>
              <a:rPr lang="en-US" sz="1600" dirty="0" smtClean="0"/>
              <a:t>. Investigation of OAADPr product inhibition. The deaceylation reactions were performed at [NAD</a:t>
            </a:r>
            <a:r>
              <a:rPr lang="en-US" sz="1600" baseline="30000" dirty="0" smtClean="0"/>
              <a:t>+</a:t>
            </a:r>
            <a:r>
              <a:rPr lang="en-US" sz="1600" dirty="0" smtClean="0"/>
              <a:t>]=100µM, [MnSOD K122]=600µM in the presence of 2.5 µM OAADPr (a) 0µM NAM and 0µM HKL (b) 100µM NAM and 200µM HKL. The product formation was monitored by HPLC at desired time points (0, 10, 30, 40, 80, 120min). The time series were fitted in single exponential function in Prism.</a:t>
            </a:r>
            <a:endParaRPr lang="en-US" sz="16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75" y="304800"/>
            <a:ext cx="8516210" cy="3886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85023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85</Words>
  <Application>Microsoft Office PowerPoint</Application>
  <PresentationFormat>On-screen Show (4:3)</PresentationFormat>
  <Paragraphs>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PMC Lab</dc:creator>
  <cp:lastModifiedBy>PMC Lab</cp:lastModifiedBy>
  <cp:revision>3</cp:revision>
  <dcterms:created xsi:type="dcterms:W3CDTF">2017-05-31T16:00:34Z</dcterms:created>
  <dcterms:modified xsi:type="dcterms:W3CDTF">2017-05-31T17:13:29Z</dcterms:modified>
</cp:coreProperties>
</file>