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XG\Excel\HKL.NAM.SIRT3\Data%20analysis\Initial%20rate\Initial%20ra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XG\Excel\HKL.NAM.SIRT3\Data%20analysis\Initial%20rate\Initial%20r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XG\Excel\HKL.NAM.SIRT3\Data%20analysis\Initial%20rate\Initial%20r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XG\Excel\HKL.NAM.SIRT3\Data%20analysis\Initial%20rate\Initial%20r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0uM HKL</a:t>
            </a:r>
          </a:p>
        </c:rich>
      </c:tx>
      <c:layout>
        <c:manualLayout>
          <c:xMode val="edge"/>
          <c:yMode val="edge"/>
          <c:x val="0.34831840872832071"/>
          <c:y val="4.585052728106373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2079194757518061E-2"/>
          <c:y val="9.6756165451808207E-2"/>
          <c:w val="0.87362483488583531"/>
          <c:h val="0.76253253762811968"/>
        </c:manualLayout>
      </c:layout>
      <c:scatterChart>
        <c:scatterStyle val="lineMarker"/>
        <c:varyColors val="0"/>
        <c:ser>
          <c:idx val="0"/>
          <c:order val="0"/>
          <c:tx>
            <c:v>[NAM]=0 uM</c:v>
          </c:tx>
          <c:spPr>
            <a:ln w="28575">
              <a:noFill/>
            </a:ln>
          </c:spP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'!$B$5:$B$8</c:f>
              <c:numCache>
                <c:formatCode>0.0000</c:formatCode>
                <c:ptCount val="4"/>
                <c:pt idx="0">
                  <c:v>10.01903616872057</c:v>
                </c:pt>
                <c:pt idx="1">
                  <c:v>6.6006600660066006</c:v>
                </c:pt>
                <c:pt idx="2">
                  <c:v>4.8923679060665366</c:v>
                </c:pt>
                <c:pt idx="3">
                  <c:v>3.5124692658939232</c:v>
                </c:pt>
              </c:numCache>
            </c:numRef>
          </c:yVal>
          <c:smooth val="0"/>
        </c:ser>
        <c:ser>
          <c:idx val="1"/>
          <c:order val="1"/>
          <c:tx>
            <c:v>[NAM]=15 uM</c:v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'!$C$5:$C$8</c:f>
              <c:numCache>
                <c:formatCode>0.0000</c:formatCode>
                <c:ptCount val="4"/>
                <c:pt idx="0">
                  <c:v>17.188037126160193</c:v>
                </c:pt>
                <c:pt idx="1">
                  <c:v>9.7087378640776709</c:v>
                </c:pt>
                <c:pt idx="2">
                  <c:v>6.414368184733803</c:v>
                </c:pt>
                <c:pt idx="3">
                  <c:v>4.6904315196998123</c:v>
                </c:pt>
              </c:numCache>
            </c:numRef>
          </c:yVal>
          <c:smooth val="0"/>
        </c:ser>
        <c:ser>
          <c:idx val="2"/>
          <c:order val="2"/>
          <c:tx>
            <c:v>[NAM]=25 uM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'!$D$5:$D$8</c:f>
              <c:numCache>
                <c:formatCode>0.0000</c:formatCode>
                <c:ptCount val="4"/>
                <c:pt idx="0">
                  <c:v>16.931933626820182</c:v>
                </c:pt>
                <c:pt idx="1">
                  <c:v>10.863661053775122</c:v>
                </c:pt>
                <c:pt idx="2">
                  <c:v>7.0521861777150914</c:v>
                </c:pt>
                <c:pt idx="3">
                  <c:v>5.333333333333333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'!$E$5:$E$8</c:f>
              <c:numCache>
                <c:formatCode>0.0000</c:formatCode>
                <c:ptCount val="4"/>
                <c:pt idx="0">
                  <c:v>10.921733231578054</c:v>
                </c:pt>
                <c:pt idx="1">
                  <c:v>6.7328075977274651</c:v>
                </c:pt>
                <c:pt idx="2">
                  <c:v>4.6383447808021705</c:v>
                </c:pt>
                <c:pt idx="3">
                  <c:v>3.5911133723395232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'!$F$5:$F$8</c:f>
              <c:numCache>
                <c:formatCode>0.0000</c:formatCode>
                <c:ptCount val="4"/>
                <c:pt idx="0">
                  <c:v>15.634329974211173</c:v>
                </c:pt>
                <c:pt idx="1">
                  <c:v>9.3606702823725669</c:v>
                </c:pt>
                <c:pt idx="2">
                  <c:v>6.2238404364532629</c:v>
                </c:pt>
                <c:pt idx="3">
                  <c:v>4.6554255134936113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00B050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'!$G$5:$G$8</c:f>
              <c:numCache>
                <c:formatCode>0.0000</c:formatCode>
                <c:ptCount val="4"/>
                <c:pt idx="0">
                  <c:v>18.776061135966582</c:v>
                </c:pt>
                <c:pt idx="1">
                  <c:v>11.112578738802632</c:v>
                </c:pt>
                <c:pt idx="2">
                  <c:v>7.2808375402206575</c:v>
                </c:pt>
                <c:pt idx="3">
                  <c:v>5.3649669409296701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218496"/>
        <c:axId val="50220416"/>
      </c:scatterChart>
      <c:valAx>
        <c:axId val="50218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1/[NAD</a:t>
                </a:r>
                <a:r>
                  <a:rPr lang="en-US" baseline="30000"/>
                  <a:t>+</a:t>
                </a:r>
                <a:r>
                  <a:rPr lang="en-US"/>
                  <a:t>], 1/</a:t>
                </a:r>
                <a:r>
                  <a:rPr lang="en-US">
                    <a:latin typeface="Symbol" panose="05050102010706020507" pitchFamily="18" charset="2"/>
                  </a:rPr>
                  <a:t>m</a:t>
                </a:r>
                <a:r>
                  <a:rPr lang="en-US"/>
                  <a:t>M</a:t>
                </a:r>
              </a:p>
            </c:rich>
          </c:tx>
          <c:layout>
            <c:manualLayout>
              <c:xMode val="edge"/>
              <c:yMode val="edge"/>
              <c:x val="0.40971536033486017"/>
              <c:y val="0.9061710477387025"/>
            </c:manualLayout>
          </c:layout>
          <c:overlay val="0"/>
        </c:title>
        <c:numFmt formatCode="0.0000" sourceLinked="0"/>
        <c:majorTickMark val="out"/>
        <c:minorTickMark val="none"/>
        <c:tickLblPos val="nextTo"/>
        <c:crossAx val="50220416"/>
        <c:crosses val="autoZero"/>
        <c:crossBetween val="midCat"/>
      </c:valAx>
      <c:valAx>
        <c:axId val="50220416"/>
        <c:scaling>
          <c:orientation val="minMax"/>
          <c:max val="80"/>
          <c:min val="-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1/v, min/uM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5021849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31075793834594206"/>
          <c:y val="0.10970009422824897"/>
          <c:w val="0.26067243701278914"/>
          <c:h val="0.18912764859000603"/>
        </c:manualLayout>
      </c:layout>
      <c:overlay val="0"/>
    </c:legend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200uM HKL</a:t>
            </a:r>
          </a:p>
        </c:rich>
      </c:tx>
      <c:layout>
        <c:manualLayout>
          <c:xMode val="edge"/>
          <c:yMode val="edge"/>
          <c:x val="0.3615598950131233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0579947506561685E-2"/>
          <c:y val="0.10592627090802095"/>
          <c:w val="0.87625343832020997"/>
          <c:h val="0.7420600966832378"/>
        </c:manualLayout>
      </c:layout>
      <c:scatterChart>
        <c:scatterStyle val="lineMarker"/>
        <c:varyColors val="0"/>
        <c:ser>
          <c:idx val="0"/>
          <c:order val="0"/>
          <c:tx>
            <c:v>[NAM]=0 uM</c:v>
          </c:tx>
          <c:spPr>
            <a:ln w="28575">
              <a:noFill/>
            </a:ln>
          </c:spP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'!$J$5:$J$8</c:f>
              <c:numCache>
                <c:formatCode>0.0000</c:formatCode>
                <c:ptCount val="4"/>
                <c:pt idx="0">
                  <c:v>38.47633705271258</c:v>
                </c:pt>
                <c:pt idx="1">
                  <c:v>25.38071065989848</c:v>
                </c:pt>
                <c:pt idx="2">
                  <c:v>19.029495718363464</c:v>
                </c:pt>
                <c:pt idx="3">
                  <c:v>14.907573047107931</c:v>
                </c:pt>
              </c:numCache>
            </c:numRef>
          </c:yVal>
          <c:smooth val="0"/>
        </c:ser>
        <c:ser>
          <c:idx val="1"/>
          <c:order val="1"/>
          <c:tx>
            <c:v>[NAM]=15 uM</c:v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'!$K$5:$K$8</c:f>
              <c:numCache>
                <c:formatCode>0.0000</c:formatCode>
                <c:ptCount val="4"/>
                <c:pt idx="0">
                  <c:v>58.445353594389246</c:v>
                </c:pt>
                <c:pt idx="1">
                  <c:v>36.859565057132322</c:v>
                </c:pt>
                <c:pt idx="2">
                  <c:v>25.265285497726126</c:v>
                </c:pt>
                <c:pt idx="3">
                  <c:v>18.828845791752965</c:v>
                </c:pt>
              </c:numCache>
            </c:numRef>
          </c:yVal>
          <c:smooth val="0"/>
        </c:ser>
        <c:ser>
          <c:idx val="2"/>
          <c:order val="2"/>
          <c:tx>
            <c:v>[NAM]=25 uM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'!$L$5:$L$8</c:f>
              <c:numCache>
                <c:formatCode>0.0000</c:formatCode>
                <c:ptCount val="4"/>
                <c:pt idx="0">
                  <c:v>58.997050147492629</c:v>
                </c:pt>
                <c:pt idx="1">
                  <c:v>44.863167339614172</c:v>
                </c:pt>
                <c:pt idx="2">
                  <c:v>28.384899233607722</c:v>
                </c:pt>
                <c:pt idx="3">
                  <c:v>20.145044319097504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'!$M$5:$M$8</c:f>
              <c:numCache>
                <c:formatCode>0.0000</c:formatCode>
                <c:ptCount val="4"/>
                <c:pt idx="0">
                  <c:v>39.54794360946056</c:v>
                </c:pt>
                <c:pt idx="1">
                  <c:v>25.599440754980776</c:v>
                </c:pt>
                <c:pt idx="2">
                  <c:v>18.625189327740884</c:v>
                </c:pt>
                <c:pt idx="3">
                  <c:v>15.138063614120936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'!$N$5:$N$8</c:f>
              <c:numCache>
                <c:formatCode>0.0000</c:formatCode>
                <c:ptCount val="4"/>
                <c:pt idx="0">
                  <c:v>57.195223543805646</c:v>
                </c:pt>
                <c:pt idx="1">
                  <c:v>33.93530356350491</c:v>
                </c:pt>
                <c:pt idx="2">
                  <c:v>22.305343573354541</c:v>
                </c:pt>
                <c:pt idx="3">
                  <c:v>16.490363578279357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00B050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'!$O$5:$O$8</c:f>
              <c:numCache>
                <c:formatCode>0.0000</c:formatCode>
                <c:ptCount val="4"/>
                <c:pt idx="0">
                  <c:v>69.046039351330222</c:v>
                </c:pt>
                <c:pt idx="1">
                  <c:v>39.578507953815517</c:v>
                </c:pt>
                <c:pt idx="2">
                  <c:v>24.844742255058165</c:v>
                </c:pt>
                <c:pt idx="3">
                  <c:v>17.477859405679489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91168"/>
        <c:axId val="51262976"/>
      </c:scatterChart>
      <c:valAx>
        <c:axId val="51191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1/[NAD+], 1/uM</a:t>
                </a:r>
              </a:p>
            </c:rich>
          </c:tx>
          <c:layout>
            <c:manualLayout>
              <c:xMode val="edge"/>
              <c:yMode val="edge"/>
              <c:x val="0.3751269291338582"/>
              <c:y val="0.90735882911472376"/>
            </c:manualLayout>
          </c:layout>
          <c:overlay val="0"/>
        </c:title>
        <c:numFmt formatCode="0.0000" sourceLinked="0"/>
        <c:majorTickMark val="out"/>
        <c:minorTickMark val="none"/>
        <c:tickLblPos val="nextTo"/>
        <c:crossAx val="51262976"/>
        <c:crosses val="autoZero"/>
        <c:crossBetween val="midCat"/>
      </c:valAx>
      <c:valAx>
        <c:axId val="512629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1/v, min/uM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51191168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30642750656167977"/>
          <c:y val="0.12804030514067447"/>
          <c:w val="0.282807917358954"/>
          <c:h val="0.17995754313379328"/>
        </c:manualLayout>
      </c:layout>
      <c:overlay val="0"/>
    </c:legend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79194757518061E-2"/>
          <c:y val="5.0905638170744477E-2"/>
          <c:w val="0.87362483488583531"/>
          <c:h val="0.73700498579355711"/>
        </c:manualLayout>
      </c:layout>
      <c:scatterChart>
        <c:scatterStyle val="lineMarker"/>
        <c:varyColors val="0"/>
        <c:ser>
          <c:idx val="0"/>
          <c:order val="0"/>
          <c:tx>
            <c:v>[NAM]=0 uM</c:v>
          </c:tx>
          <c:spPr>
            <a:ln w="28575">
              <a:noFill/>
            </a:ln>
          </c:spP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'!$B$5:$B$8</c:f>
              <c:numCache>
                <c:formatCode>0.0000</c:formatCode>
                <c:ptCount val="4"/>
                <c:pt idx="0">
                  <c:v>10.01903616872057</c:v>
                </c:pt>
                <c:pt idx="1">
                  <c:v>6.6006600660066006</c:v>
                </c:pt>
                <c:pt idx="2">
                  <c:v>4.8923679060665366</c:v>
                </c:pt>
                <c:pt idx="3">
                  <c:v>3.5124692658939232</c:v>
                </c:pt>
              </c:numCache>
            </c:numRef>
          </c:yVal>
          <c:smooth val="0"/>
        </c:ser>
        <c:ser>
          <c:idx val="1"/>
          <c:order val="1"/>
          <c:tx>
            <c:v>[NAM]=15 uM</c:v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'!$C$5:$C$8</c:f>
              <c:numCache>
                <c:formatCode>0.0000</c:formatCode>
                <c:ptCount val="4"/>
                <c:pt idx="0">
                  <c:v>17.188037126160193</c:v>
                </c:pt>
                <c:pt idx="1">
                  <c:v>9.7087378640776709</c:v>
                </c:pt>
                <c:pt idx="2">
                  <c:v>6.414368184733803</c:v>
                </c:pt>
                <c:pt idx="3">
                  <c:v>4.6904315196998123</c:v>
                </c:pt>
              </c:numCache>
            </c:numRef>
          </c:yVal>
          <c:smooth val="0"/>
        </c:ser>
        <c:ser>
          <c:idx val="2"/>
          <c:order val="2"/>
          <c:tx>
            <c:v>[NAM]=25 uM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'!$D$5:$D$8</c:f>
              <c:numCache>
                <c:formatCode>0.0000</c:formatCode>
                <c:ptCount val="4"/>
                <c:pt idx="0">
                  <c:v>16.931933626820182</c:v>
                </c:pt>
                <c:pt idx="1">
                  <c:v>10.863661053775122</c:v>
                </c:pt>
                <c:pt idx="2">
                  <c:v>7.0521861777150914</c:v>
                </c:pt>
                <c:pt idx="3">
                  <c:v>5.333333333333333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'!$E$5:$E$8</c:f>
              <c:numCache>
                <c:formatCode>0.0000</c:formatCode>
                <c:ptCount val="4"/>
                <c:pt idx="0">
                  <c:v>10.921733231578054</c:v>
                </c:pt>
                <c:pt idx="1">
                  <c:v>6.7328075977274651</c:v>
                </c:pt>
                <c:pt idx="2">
                  <c:v>4.6383447808021705</c:v>
                </c:pt>
                <c:pt idx="3">
                  <c:v>3.5911133723395232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'!$F$5:$F$8</c:f>
              <c:numCache>
                <c:formatCode>0.0000</c:formatCode>
                <c:ptCount val="4"/>
                <c:pt idx="0">
                  <c:v>15.634329974211173</c:v>
                </c:pt>
                <c:pt idx="1">
                  <c:v>9.3606702823725669</c:v>
                </c:pt>
                <c:pt idx="2">
                  <c:v>6.2238404364532629</c:v>
                </c:pt>
                <c:pt idx="3">
                  <c:v>4.6554255134936113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00B050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'!$A$5:$A$8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'!$G$5:$G$8</c:f>
              <c:numCache>
                <c:formatCode>0.0000</c:formatCode>
                <c:ptCount val="4"/>
                <c:pt idx="0">
                  <c:v>18.776061135966582</c:v>
                </c:pt>
                <c:pt idx="1">
                  <c:v>11.112578738802632</c:v>
                </c:pt>
                <c:pt idx="2">
                  <c:v>7.2808375402206575</c:v>
                </c:pt>
                <c:pt idx="3">
                  <c:v>5.3649669409296701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96416"/>
        <c:axId val="96630272"/>
      </c:scatterChart>
      <c:valAx>
        <c:axId val="96396416"/>
        <c:scaling>
          <c:orientation val="minMax"/>
          <c:max val="1.0000000000000003E-4"/>
          <c:min val="-5.0000000000000012E-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1/[NAD+], 1/uM</a:t>
                </a:r>
              </a:p>
            </c:rich>
          </c:tx>
          <c:layout>
            <c:manualLayout>
              <c:xMode val="edge"/>
              <c:yMode val="edge"/>
              <c:x val="0.36702798792307817"/>
              <c:y val="0.90735882911472376"/>
            </c:manualLayout>
          </c:layout>
          <c:overlay val="0"/>
        </c:title>
        <c:numFmt formatCode="0.0000" sourceLinked="0"/>
        <c:majorTickMark val="out"/>
        <c:minorTickMark val="none"/>
        <c:tickLblPos val="nextTo"/>
        <c:crossAx val="96630272"/>
        <c:crosses val="autoZero"/>
        <c:crossBetween val="midCat"/>
      </c:valAx>
      <c:valAx>
        <c:axId val="96630272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1/v, min/uM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9639641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solidFill>
        <a:srgbClr val="FF0000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79947506561685E-2"/>
          <c:y val="5.0905638170744477E-2"/>
          <c:w val="0.87625343832020997"/>
          <c:h val="0.73700498579355711"/>
        </c:manualLayout>
      </c:layout>
      <c:scatterChart>
        <c:scatterStyle val="lineMarker"/>
        <c:varyColors val="0"/>
        <c:ser>
          <c:idx val="0"/>
          <c:order val="0"/>
          <c:tx>
            <c:v>[NAM]=0 uM</c:v>
          </c:tx>
          <c:spPr>
            <a:ln w="28575">
              <a:noFill/>
            </a:ln>
          </c:spP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'!$J$5:$J$8</c:f>
              <c:numCache>
                <c:formatCode>0.0000</c:formatCode>
                <c:ptCount val="4"/>
                <c:pt idx="0">
                  <c:v>38.47633705271258</c:v>
                </c:pt>
                <c:pt idx="1">
                  <c:v>25.38071065989848</c:v>
                </c:pt>
                <c:pt idx="2">
                  <c:v>19.029495718363464</c:v>
                </c:pt>
                <c:pt idx="3">
                  <c:v>14.907573047107931</c:v>
                </c:pt>
              </c:numCache>
            </c:numRef>
          </c:yVal>
          <c:smooth val="0"/>
        </c:ser>
        <c:ser>
          <c:idx val="1"/>
          <c:order val="1"/>
          <c:tx>
            <c:v>[NAM]=15 uM</c:v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'!$K$5:$K$8</c:f>
              <c:numCache>
                <c:formatCode>0.0000</c:formatCode>
                <c:ptCount val="4"/>
                <c:pt idx="0">
                  <c:v>58.445353594389246</c:v>
                </c:pt>
                <c:pt idx="1">
                  <c:v>36.859565057132322</c:v>
                </c:pt>
                <c:pt idx="2">
                  <c:v>25.265285497726126</c:v>
                </c:pt>
                <c:pt idx="3">
                  <c:v>18.828845791752965</c:v>
                </c:pt>
              </c:numCache>
            </c:numRef>
          </c:yVal>
          <c:smooth val="0"/>
        </c:ser>
        <c:ser>
          <c:idx val="2"/>
          <c:order val="2"/>
          <c:tx>
            <c:v>[NAM]=25 uM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'!$L$5:$L$8</c:f>
              <c:numCache>
                <c:formatCode>0.0000</c:formatCode>
                <c:ptCount val="4"/>
                <c:pt idx="0">
                  <c:v>58.997050147492629</c:v>
                </c:pt>
                <c:pt idx="1">
                  <c:v>44.863167339614172</c:v>
                </c:pt>
                <c:pt idx="2">
                  <c:v>28.384899233607722</c:v>
                </c:pt>
                <c:pt idx="3">
                  <c:v>20.145044319097504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'!$M$5:$M$8</c:f>
              <c:numCache>
                <c:formatCode>0.0000</c:formatCode>
                <c:ptCount val="4"/>
                <c:pt idx="0">
                  <c:v>39.54794360946056</c:v>
                </c:pt>
                <c:pt idx="1">
                  <c:v>25.599440754980776</c:v>
                </c:pt>
                <c:pt idx="2">
                  <c:v>18.625189327740884</c:v>
                </c:pt>
                <c:pt idx="3">
                  <c:v>15.138063614120936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'!$N$5:$N$8</c:f>
              <c:numCache>
                <c:formatCode>0.0000</c:formatCode>
                <c:ptCount val="4"/>
                <c:pt idx="0">
                  <c:v>57.195223543805646</c:v>
                </c:pt>
                <c:pt idx="1">
                  <c:v>33.93530356350491</c:v>
                </c:pt>
                <c:pt idx="2">
                  <c:v>22.305343573354541</c:v>
                </c:pt>
                <c:pt idx="3">
                  <c:v>16.490363578279357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00B050"/>
                </a:solidFill>
              </a:ln>
            </c:spPr>
            <c:trendlineType val="linear"/>
            <c:backward val="1.0000000000000002E-3"/>
            <c:dispRSqr val="0"/>
            <c:dispEq val="0"/>
          </c:trendline>
          <c:xVal>
            <c:numRef>
              <c:f>'Double reciprocal '!$I$5:$I$8</c:f>
              <c:numCache>
                <c:formatCode>0.000000</c:formatCode>
                <c:ptCount val="4"/>
                <c:pt idx="0">
                  <c:v>2.6666666666666666E-3</c:v>
                </c:pt>
                <c:pt idx="1">
                  <c:v>1.3333333333333333E-3</c:v>
                </c:pt>
                <c:pt idx="2">
                  <c:v>6.6666666666666664E-4</c:v>
                </c:pt>
                <c:pt idx="3">
                  <c:v>3.3333333333333332E-4</c:v>
                </c:pt>
              </c:numCache>
            </c:numRef>
          </c:xVal>
          <c:yVal>
            <c:numRef>
              <c:f>'Double reciprocal '!$O$5:$O$8</c:f>
              <c:numCache>
                <c:formatCode>0.0000</c:formatCode>
                <c:ptCount val="4"/>
                <c:pt idx="0">
                  <c:v>69.046039351330222</c:v>
                </c:pt>
                <c:pt idx="1">
                  <c:v>39.578507953815517</c:v>
                </c:pt>
                <c:pt idx="2">
                  <c:v>24.844742255058165</c:v>
                </c:pt>
                <c:pt idx="3">
                  <c:v>17.477859405679489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376256"/>
        <c:axId val="51377664"/>
      </c:scatterChart>
      <c:valAx>
        <c:axId val="133376256"/>
        <c:scaling>
          <c:orientation val="minMax"/>
          <c:max val="1.0000000000000002E-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1/[NAD+], 1/uM</a:t>
                </a:r>
              </a:p>
            </c:rich>
          </c:tx>
          <c:layout>
            <c:manualLayout>
              <c:xMode val="edge"/>
              <c:yMode val="edge"/>
              <c:x val="0.29512692913385824"/>
              <c:y val="0.90277377638661738"/>
            </c:manualLayout>
          </c:layout>
          <c:overlay val="0"/>
        </c:title>
        <c:numFmt formatCode="0.0000" sourceLinked="0"/>
        <c:majorTickMark val="out"/>
        <c:minorTickMark val="none"/>
        <c:tickLblPos val="nextTo"/>
        <c:crossAx val="51377664"/>
        <c:crosses val="autoZero"/>
        <c:crossBetween val="midCat"/>
      </c:valAx>
      <c:valAx>
        <c:axId val="51377664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1/v, min/uM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13337625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solidFill>
        <a:srgbClr val="FF0000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2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0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0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04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8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2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2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0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6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7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B386-93D2-41AA-BFB8-BF9979B13C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867ED-8084-4C54-B882-877468DCC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82" y="381000"/>
            <a:ext cx="8757071" cy="612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54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315133"/>
              </p:ext>
            </p:extLst>
          </p:nvPr>
        </p:nvGraphicFramePr>
        <p:xfrm>
          <a:off x="457200" y="381000"/>
          <a:ext cx="4069080" cy="2769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163651"/>
              </p:ext>
            </p:extLst>
          </p:nvPr>
        </p:nvGraphicFramePr>
        <p:xfrm>
          <a:off x="4648200" y="381000"/>
          <a:ext cx="4084320" cy="2769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171580"/>
              </p:ext>
            </p:extLst>
          </p:nvPr>
        </p:nvGraphicFramePr>
        <p:xfrm>
          <a:off x="457200" y="3728519"/>
          <a:ext cx="2872740" cy="200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378663"/>
              </p:ext>
            </p:extLst>
          </p:nvPr>
        </p:nvGraphicFramePr>
        <p:xfrm>
          <a:off x="4648200" y="3733800"/>
          <a:ext cx="2872740" cy="200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4953000" y="1828800"/>
            <a:ext cx="1676400" cy="685800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43000" y="2438400"/>
            <a:ext cx="533400" cy="152400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648200" y="2514600"/>
            <a:ext cx="304800" cy="1219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629400" y="2514600"/>
            <a:ext cx="914400" cy="1219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52673" y="2590800"/>
            <a:ext cx="6858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76400" y="2590800"/>
            <a:ext cx="16764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276600" y="61722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6324600"/>
            <a:ext cx="76200" cy="762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3124200" y="6210300"/>
            <a:ext cx="3429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76600" y="6362700"/>
            <a:ext cx="342900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22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36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9</cp:revision>
  <dcterms:created xsi:type="dcterms:W3CDTF">2017-05-30T20:11:24Z</dcterms:created>
  <dcterms:modified xsi:type="dcterms:W3CDTF">2017-05-31T19:46:31Z</dcterms:modified>
</cp:coreProperties>
</file>