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0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0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7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8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C8E8-98E7-4440-8C24-11AC3A4161C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74680"/>
              </p:ext>
            </p:extLst>
          </p:nvPr>
        </p:nvGraphicFramePr>
        <p:xfrm>
          <a:off x="1981200" y="48006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HKL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6.25uM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HKL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1.98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43.8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90680"/>
            <a:ext cx="62674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2400" y="46197"/>
            <a:ext cx="2619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endParaRPr lang="en-US" b="1" u="sng" dirty="0" smtClean="0"/>
          </a:p>
          <a:p>
            <a:r>
              <a:rPr lang="en-US" b="1" dirty="0" smtClean="0"/>
              <a:t>w/w/o HKL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231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48" y="1066800"/>
            <a:ext cx="62388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97732"/>
              </p:ext>
            </p:extLst>
          </p:nvPr>
        </p:nvGraphicFramePr>
        <p:xfrm>
          <a:off x="1981200" y="5029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HKL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6.25uM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HKL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22.9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6197"/>
            <a:ext cx="3841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r>
              <a:rPr lang="en-US" b="1" u="sng" dirty="0" smtClean="0"/>
              <a:t> +1mM NAM</a:t>
            </a:r>
          </a:p>
          <a:p>
            <a:r>
              <a:rPr lang="en-US" b="1" dirty="0" smtClean="0"/>
              <a:t>w/ w/o HKL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278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64189"/>
              </p:ext>
            </p:extLst>
          </p:nvPr>
        </p:nvGraphicFramePr>
        <p:xfrm>
          <a:off x="1143000" y="48006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NAM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1mM NAM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43.8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85800"/>
            <a:ext cx="61912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46197"/>
            <a:ext cx="4001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r>
              <a:rPr lang="en-US" b="1" u="sng" dirty="0" smtClean="0"/>
              <a:t> + 6.25uM HKL</a:t>
            </a:r>
          </a:p>
          <a:p>
            <a:r>
              <a:rPr lang="en-US" b="1" dirty="0" smtClean="0"/>
              <a:t>w/ w/o NAM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84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8</cp:revision>
  <dcterms:created xsi:type="dcterms:W3CDTF">2017-03-31T15:22:30Z</dcterms:created>
  <dcterms:modified xsi:type="dcterms:W3CDTF">2017-03-31T18:00:31Z</dcterms:modified>
</cp:coreProperties>
</file>