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0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7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0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5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7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8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92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C8E8-98E7-4440-8C24-11AC3A4161C5}" type="datetimeFigureOut">
              <a:rPr lang="en-US" smtClean="0"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DBF5E-03A4-4BF4-A5AF-FF4C991AF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874680"/>
              </p:ext>
            </p:extLst>
          </p:nvPr>
        </p:nvGraphicFramePr>
        <p:xfrm>
          <a:off x="1981200" y="4800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0uM HKL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6.25uM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HKL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d_NAD+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, uM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1.98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43.8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90680"/>
            <a:ext cx="626745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" y="46197"/>
            <a:ext cx="2619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 + Saturating </a:t>
            </a:r>
            <a:r>
              <a:rPr lang="en-US" b="1" u="sng" dirty="0" err="1" smtClean="0"/>
              <a:t>MnSOD</a:t>
            </a:r>
            <a:endParaRPr lang="en-US" b="1" u="sng" dirty="0" smtClean="0"/>
          </a:p>
          <a:p>
            <a:r>
              <a:rPr lang="en-US" b="1" dirty="0" smtClean="0"/>
              <a:t>w/w/o HKL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231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7348" y="1066800"/>
            <a:ext cx="62388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997732"/>
              </p:ext>
            </p:extLst>
          </p:nvPr>
        </p:nvGraphicFramePr>
        <p:xfrm>
          <a:off x="1981200" y="5029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0uM HKL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6.25uM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HKL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d_NAD+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, uM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22.9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42.6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46197"/>
            <a:ext cx="3841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 + Saturating </a:t>
            </a:r>
            <a:r>
              <a:rPr lang="en-US" b="1" u="sng" dirty="0" err="1" smtClean="0"/>
              <a:t>MnSOD</a:t>
            </a:r>
            <a:r>
              <a:rPr lang="en-US" b="1" u="sng" dirty="0" smtClean="0"/>
              <a:t> +1mM NAM</a:t>
            </a:r>
          </a:p>
          <a:p>
            <a:r>
              <a:rPr lang="en-US" b="1" dirty="0" smtClean="0"/>
              <a:t>w/ w/o HKL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278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764189"/>
              </p:ext>
            </p:extLst>
          </p:nvPr>
        </p:nvGraphicFramePr>
        <p:xfrm>
          <a:off x="1143000" y="48006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0uM NAM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1mM NAM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b="1" baseline="-25000" dirty="0" smtClean="0">
                          <a:solidFill>
                            <a:schemeClr val="tx1"/>
                          </a:solidFill>
                        </a:rPr>
                        <a:t>d_NAD+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, uM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43.8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42.6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85800"/>
            <a:ext cx="61912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" y="46197"/>
            <a:ext cx="4001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Sirt3 + Saturating </a:t>
            </a:r>
            <a:r>
              <a:rPr lang="en-US" b="1" u="sng" dirty="0" err="1" smtClean="0"/>
              <a:t>MnSOD</a:t>
            </a:r>
            <a:r>
              <a:rPr lang="en-US" b="1" u="sng" dirty="0" smtClean="0"/>
              <a:t> + 6.25uM HKL</a:t>
            </a:r>
          </a:p>
          <a:p>
            <a:r>
              <a:rPr lang="en-US" b="1" dirty="0" smtClean="0"/>
              <a:t>w/ w/o NAM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584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8</cp:revision>
  <dcterms:created xsi:type="dcterms:W3CDTF">2017-03-31T15:22:30Z</dcterms:created>
  <dcterms:modified xsi:type="dcterms:W3CDTF">2017-03-31T18:00:31Z</dcterms:modified>
</cp:coreProperties>
</file>