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7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24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4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6E40-8440-4CED-97B2-EE28879CE4F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6E7-7A5B-49DD-905B-B3DFCFADB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1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8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3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5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9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2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A9A6-4058-42F6-B88F-ED8FE625C72D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F8CE-5B2B-4D98-BD64-A8EC249FC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4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MM-GBSA calculations for generated poses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305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code available under </a:t>
            </a:r>
            <a:r>
              <a:rPr lang="en-US" dirty="0" err="1" smtClean="0"/>
              <a:t>pmc</a:t>
            </a:r>
            <a:r>
              <a:rPr lang="en-US" dirty="0" smtClean="0"/>
              <a:t>-at </a:t>
            </a:r>
            <a:r>
              <a:rPr lang="en-US" dirty="0" err="1" smtClean="0"/>
              <a:t>Dropbox:PMC-AT</a:t>
            </a:r>
            <a:r>
              <a:rPr lang="en-US" dirty="0" smtClean="0"/>
              <a:t> </a:t>
            </a:r>
            <a:r>
              <a:rPr lang="en-US" dirty="0" err="1" smtClean="0"/>
              <a:t>PLIN:Drug_Discovery:poses_MMGBSA_code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3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9814" y="1356360"/>
            <a:ext cx="4343398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receptor files</a:t>
            </a:r>
            <a:endParaRPr lang="en-US" dirty="0"/>
          </a:p>
        </p:txBody>
      </p:sp>
      <p:cxnSp>
        <p:nvCxnSpPr>
          <p:cNvPr id="4" name="Straight Arrow Connector 3"/>
          <p:cNvCxnSpPr>
            <a:stCxn id="2" idx="2"/>
          </p:cNvCxnSpPr>
          <p:nvPr/>
        </p:nvCxnSpPr>
        <p:spPr>
          <a:xfrm>
            <a:off x="3701513" y="2042160"/>
            <a:ext cx="1" cy="54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529815" y="2575560"/>
            <a:ext cx="4343398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multi-ligand mol2 files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>
            <a:off x="3701514" y="3261360"/>
            <a:ext cx="1405" cy="54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529814" y="3794760"/>
            <a:ext cx="4343399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Generate ligands and complex files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3695700" y="4480560"/>
            <a:ext cx="0" cy="5486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1524000" y="5029200"/>
            <a:ext cx="4343399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MM-GBSA calculations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5869201" y="4160520"/>
            <a:ext cx="2286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97803" y="3657600"/>
            <a:ext cx="2133600" cy="990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Calls bash script:</a:t>
            </a:r>
          </a:p>
          <a:p>
            <a:pPr algn="ctr"/>
            <a:r>
              <a:rPr lang="en-US" dirty="0" err="1" smtClean="0"/>
              <a:t>amberize_ligand</a:t>
            </a:r>
            <a:r>
              <a:rPr lang="en-US" dirty="0" smtClean="0"/>
              <a:t>;</a:t>
            </a:r>
          </a:p>
          <a:p>
            <a:pPr algn="ctr"/>
            <a:r>
              <a:rPr lang="en-US" dirty="0" err="1" smtClean="0"/>
              <a:t>amberize_complex</a:t>
            </a:r>
            <a:endParaRPr lang="en-US" dirty="0" smtClean="0"/>
          </a:p>
        </p:txBody>
      </p:sp>
      <p:sp>
        <p:nvSpPr>
          <p:cNvPr id="29" name="Rectangle 28"/>
          <p:cNvSpPr/>
          <p:nvPr/>
        </p:nvSpPr>
        <p:spPr>
          <a:xfrm>
            <a:off x="6133897" y="1325880"/>
            <a:ext cx="2133600" cy="746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Calls bash script:</a:t>
            </a:r>
          </a:p>
          <a:p>
            <a:pPr algn="ctr"/>
            <a:r>
              <a:rPr lang="en-US" dirty="0" err="1" smtClean="0"/>
              <a:t>amberize_receptor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873213" y="1708083"/>
            <a:ext cx="2286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101815" y="4968240"/>
            <a:ext cx="2133600" cy="746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Calls </a:t>
            </a:r>
            <a:r>
              <a:rPr lang="en-US" dirty="0" err="1" smtClean="0"/>
              <a:t>AmberTools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MM-PBSA.py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841131" y="5350443"/>
            <a:ext cx="2286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prepare_amber.pl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1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 scripts: </a:t>
            </a:r>
            <a:r>
              <a:rPr lang="en-US" dirty="0" err="1" smtClean="0"/>
              <a:t>amberize_receptor</a:t>
            </a:r>
            <a:r>
              <a:rPr lang="en-US" dirty="0" smtClean="0"/>
              <a:t>(</a:t>
            </a:r>
            <a:r>
              <a:rPr lang="en-US" dirty="0" err="1" smtClean="0"/>
              <a:t>ligand,complex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These </a:t>
            </a:r>
            <a:r>
              <a:rPr lang="en-US" dirty="0" err="1" smtClean="0"/>
              <a:t>amberize</a:t>
            </a:r>
            <a:r>
              <a:rPr lang="en-US" dirty="0" smtClean="0"/>
              <a:t> bash scripts create </a:t>
            </a:r>
            <a:r>
              <a:rPr lang="en-US" dirty="0" err="1" smtClean="0"/>
              <a:t>tleap</a:t>
            </a:r>
            <a:r>
              <a:rPr lang="en-US" dirty="0" smtClean="0"/>
              <a:t> (an </a:t>
            </a:r>
            <a:r>
              <a:rPr lang="en-US" dirty="0" err="1" smtClean="0"/>
              <a:t>AmberTools</a:t>
            </a:r>
            <a:r>
              <a:rPr lang="en-US" dirty="0" smtClean="0"/>
              <a:t> program) input file, then use </a:t>
            </a:r>
            <a:r>
              <a:rPr lang="en-US" dirty="0" err="1" smtClean="0"/>
              <a:t>tleap</a:t>
            </a:r>
            <a:r>
              <a:rPr lang="en-US" dirty="0" smtClean="0"/>
              <a:t> to generate Amber format topology, parameter and coordinate files for ligand, receptor and complex.</a:t>
            </a:r>
          </a:p>
          <a:p>
            <a:r>
              <a:rPr lang="en-US" dirty="0" smtClean="0"/>
              <a:t>In ligand preparation</a:t>
            </a:r>
            <a:r>
              <a:rPr lang="en-US" dirty="0"/>
              <a:t>, </a:t>
            </a:r>
            <a:r>
              <a:rPr lang="en-US" dirty="0" smtClean="0"/>
              <a:t>am1-bcc (a semi-empirical quantum mechanical program in </a:t>
            </a:r>
            <a:r>
              <a:rPr lang="en-US" dirty="0" err="1" smtClean="0"/>
              <a:t>AmberTools</a:t>
            </a:r>
            <a:r>
              <a:rPr lang="en-US" dirty="0" smtClean="0"/>
              <a:t>) is used to generate point charges, and antechamber is called to generate topology and force field parameters (GAFF) for ligands before </a:t>
            </a:r>
            <a:r>
              <a:rPr lang="en-US" dirty="0" err="1" smtClean="0"/>
              <a:t>tleap</a:t>
            </a:r>
            <a:r>
              <a:rPr lang="en-US" dirty="0" smtClean="0"/>
              <a:t> is called.</a:t>
            </a:r>
          </a:p>
          <a:p>
            <a:r>
              <a:rPr lang="en-US" dirty="0" smtClean="0"/>
              <a:t>Complex was created by combine the ligand and receptor using </a:t>
            </a:r>
            <a:r>
              <a:rPr lang="en-US" dirty="0" err="1" smtClean="0"/>
              <a:t>tleap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Parameters and topologies for non-standard residues are handled using </a:t>
            </a:r>
            <a:r>
              <a:rPr lang="en-US" dirty="0" err="1" smtClean="0"/>
              <a:t>leaprc.dock.user</a:t>
            </a:r>
            <a:r>
              <a:rPr lang="en-US" dirty="0" smtClean="0"/>
              <a:t> 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8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148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MM-GBSA calculations for generated poses</vt:lpstr>
      <vt:lpstr>prepare_amber.pl</vt:lpstr>
      <vt:lpstr>Bash scripts: amberize_receptor(ligand,complex)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Ping Lin</dc:creator>
  <cp:lastModifiedBy>Ping Lin</cp:lastModifiedBy>
  <cp:revision>8</cp:revision>
  <dcterms:created xsi:type="dcterms:W3CDTF">2014-04-15T14:10:47Z</dcterms:created>
  <dcterms:modified xsi:type="dcterms:W3CDTF">2014-04-15T19:20:51Z</dcterms:modified>
</cp:coreProperties>
</file>