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94732-D01D-42DC-8462-4FA52ADCF289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21C5D-A5EC-4546-AB40-3CBD8833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7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7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6EC1-738A-4CDF-9EF2-8F84F403AF7C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C8E9-D1EA-491E-856B-5E64CA9C1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PMC-AT 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Ping Lin</a:t>
            </a:r>
          </a:p>
          <a:p>
            <a:endParaRPr lang="en-US" dirty="0"/>
          </a:p>
          <a:p>
            <a:r>
              <a:rPr lang="en-US" dirty="0" smtClean="0"/>
              <a:t>08/22/2014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8" y="0"/>
            <a:ext cx="7733842" cy="60532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595378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Induced Fit of Docking </a:t>
            </a:r>
            <a:r>
              <a:rPr lang="en-US" sz="1400" dirty="0"/>
              <a:t>of </a:t>
            </a:r>
            <a:r>
              <a:rPr lang="en-US" sz="1400" dirty="0" smtClean="0"/>
              <a:t>DHP-1d (C in pink) and 1c </a:t>
            </a:r>
            <a:r>
              <a:rPr lang="en-US" sz="1400" dirty="0"/>
              <a:t>(C atom in </a:t>
            </a:r>
            <a:r>
              <a:rPr lang="en-US" sz="1400" dirty="0" smtClean="0"/>
              <a:t>green) in SIRT3:Ac-peptide </a:t>
            </a:r>
            <a:r>
              <a:rPr lang="en-US" sz="1400" dirty="0"/>
              <a:t>(taken from </a:t>
            </a:r>
            <a:r>
              <a:rPr lang="en-US" sz="1400" dirty="0" smtClean="0"/>
              <a:t>4FVT, </a:t>
            </a:r>
            <a:r>
              <a:rPr lang="en-US" sz="1400" dirty="0"/>
              <a:t>NAD+ </a:t>
            </a:r>
            <a:r>
              <a:rPr lang="en-US" sz="1400" dirty="0" smtClean="0"/>
              <a:t>removed)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28600"/>
            <a:ext cx="382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Induced Fit produce more poses,</a:t>
            </a:r>
          </a:p>
          <a:p>
            <a:r>
              <a:rPr lang="en-US" dirty="0" smtClean="0"/>
              <a:t>172 using SIRT3:ac-Peptide as receptor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86163"/>
              </p:ext>
            </p:extLst>
          </p:nvPr>
        </p:nvGraphicFramePr>
        <p:xfrm>
          <a:off x="1752600" y="1905000"/>
          <a:ext cx="5257800" cy="4343398"/>
        </p:xfrm>
        <a:graphic>
          <a:graphicData uri="http://schemas.openxmlformats.org/drawingml/2006/table">
            <a:tbl>
              <a:tblPr/>
              <a:tblGrid>
                <a:gridCol w="2659292"/>
                <a:gridCol w="972541"/>
                <a:gridCol w="1625967"/>
              </a:tblGrid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4L3O_AE_prep4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Glide XP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MM-GBSA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-4.72152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-36.929736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-3.72582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-47.940468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-3.31948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-48.577835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-2.92864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-15.683576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-0.66281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-39.215692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-0.50429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-37.97968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3ZGV_A_prep4_no_ADP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-9.93043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-80.029694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-8.28082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-78.061052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-8.27005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-64.332552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-6.70977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-81.982955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3ZGO_A_prep3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-7.09279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-45.885888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-6.78584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-63.688691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-6.06666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-53.754607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DHP-1a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-6.00105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-51.038207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5334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Docking of DHP series to SIRT2 structures and MM-GBSA calculations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9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7429042" cy="5814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967041"/>
            <a:ext cx="6895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Docking of DHP-1c (C atom in grey) and </a:t>
            </a:r>
            <a:r>
              <a:rPr lang="en-US" sz="1400" dirty="0" smtClean="0"/>
              <a:t>DHP-1a </a:t>
            </a:r>
            <a:r>
              <a:rPr lang="en-US" sz="1400" dirty="0"/>
              <a:t>(C atom in </a:t>
            </a:r>
            <a:r>
              <a:rPr lang="en-US" sz="1400" dirty="0" smtClean="0"/>
              <a:t>green) </a:t>
            </a:r>
            <a:r>
              <a:rPr lang="en-US" sz="1400" dirty="0"/>
              <a:t>in </a:t>
            </a:r>
            <a:r>
              <a:rPr lang="en-US" sz="1400" dirty="0" smtClean="0"/>
              <a:t>SIRT2:ac-peptide </a:t>
            </a:r>
            <a:r>
              <a:rPr lang="en-US" sz="1400" dirty="0"/>
              <a:t>(taken from </a:t>
            </a:r>
            <a:r>
              <a:rPr lang="en-US" sz="1400" dirty="0" smtClean="0"/>
              <a:t>4L3O)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51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8" y="0"/>
            <a:ext cx="7657642" cy="5993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967041"/>
            <a:ext cx="6895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Docking of DHP-1c (C atom in grey) and </a:t>
            </a:r>
            <a:r>
              <a:rPr lang="en-US" sz="1400" dirty="0" smtClean="0"/>
              <a:t>DHP-1a </a:t>
            </a:r>
            <a:r>
              <a:rPr lang="en-US" sz="1400" dirty="0"/>
              <a:t>(C atom in </a:t>
            </a:r>
            <a:r>
              <a:rPr lang="en-US" sz="1400" dirty="0" smtClean="0"/>
              <a:t>green) </a:t>
            </a:r>
            <a:r>
              <a:rPr lang="en-US" sz="1400" dirty="0"/>
              <a:t>in </a:t>
            </a:r>
            <a:r>
              <a:rPr lang="en-US" sz="1400" dirty="0" smtClean="0"/>
              <a:t>SIRT2 </a:t>
            </a:r>
            <a:r>
              <a:rPr lang="en-US" sz="1400" dirty="0"/>
              <a:t>(taken from </a:t>
            </a:r>
            <a:r>
              <a:rPr lang="en-US" sz="1400" dirty="0" smtClean="0"/>
              <a:t>3ZGV, ADP removed, enzyme only)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03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8" y="0"/>
            <a:ext cx="7581442" cy="59339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967041"/>
            <a:ext cx="6895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Docking of DHP-1c (C atom in grey) and </a:t>
            </a:r>
            <a:r>
              <a:rPr lang="en-US" sz="1400" dirty="0" smtClean="0"/>
              <a:t>DHP-1a </a:t>
            </a:r>
            <a:r>
              <a:rPr lang="en-US" sz="1400" dirty="0"/>
              <a:t>(C atom in </a:t>
            </a:r>
            <a:r>
              <a:rPr lang="en-US" sz="1400" dirty="0" smtClean="0"/>
              <a:t>green) </a:t>
            </a:r>
            <a:r>
              <a:rPr lang="en-US" sz="1400" dirty="0"/>
              <a:t>in </a:t>
            </a:r>
            <a:r>
              <a:rPr lang="en-US" sz="1400" dirty="0" smtClean="0"/>
              <a:t>SIRT2 </a:t>
            </a:r>
            <a:r>
              <a:rPr lang="en-US" sz="1400" dirty="0"/>
              <a:t>(taken from </a:t>
            </a:r>
            <a:r>
              <a:rPr lang="en-US" sz="1400" dirty="0" smtClean="0"/>
              <a:t>3ZGO, </a:t>
            </a:r>
            <a:r>
              <a:rPr lang="en-US" sz="1400" dirty="0" err="1" smtClean="0"/>
              <a:t>apo</a:t>
            </a:r>
            <a:r>
              <a:rPr lang="en-US" sz="1400" dirty="0" smtClean="0"/>
              <a:t>-enzyme)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60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Inhibitor discovery for SIRT3</a:t>
            </a:r>
          </a:p>
          <a:p>
            <a:r>
              <a:rPr lang="en-US" dirty="0" smtClean="0"/>
              <a:t>Docking of DHP series to SIRT3 structures and MM-GBSA calculations</a:t>
            </a:r>
          </a:p>
          <a:p>
            <a:r>
              <a:rPr lang="en-US" dirty="0" smtClean="0"/>
              <a:t>Docking of DHP series to SIRT2 structures and MM-GBSA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9274"/>
            <a:ext cx="5486400" cy="687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509705" cy="116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627" y="4419600"/>
            <a:ext cx="2076450" cy="12266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800600" y="5032941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00600" y="38100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8542"/>
            <a:ext cx="8229600" cy="5897563"/>
          </a:xfrm>
        </p:spPr>
        <p:txBody>
          <a:bodyPr/>
          <a:lstStyle/>
          <a:p>
            <a:r>
              <a:rPr lang="en-US" dirty="0"/>
              <a:t>1,4-dihydropyridine (DHP) compounds derivatives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09675"/>
            <a:ext cx="1647825" cy="25717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1209675"/>
            <a:ext cx="2085975" cy="1200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667000"/>
            <a:ext cx="6400800" cy="31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1400" y="6248400"/>
            <a:ext cx="5448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Antonello</a:t>
            </a:r>
            <a:r>
              <a:rPr lang="en-US" dirty="0"/>
              <a:t> </a:t>
            </a:r>
            <a:r>
              <a:rPr lang="en-US" dirty="0" smtClean="0"/>
              <a:t>Mai, et al, J</a:t>
            </a:r>
            <a:r>
              <a:rPr lang="en-US" dirty="0"/>
              <a:t>. Med. Chem. 2009, 52, 5496–5504</a:t>
            </a:r>
          </a:p>
        </p:txBody>
      </p:sp>
    </p:spTree>
    <p:extLst>
      <p:ext uri="{BB962C8B-B14F-4D97-AF65-F5344CB8AC3E}">
        <p14:creationId xmlns:p14="http://schemas.microsoft.com/office/powerpoint/2010/main" val="36727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132274"/>
              </p:ext>
            </p:extLst>
          </p:nvPr>
        </p:nvGraphicFramePr>
        <p:xfrm>
          <a:off x="381001" y="17647"/>
          <a:ext cx="8229600" cy="6764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741"/>
                <a:gridCol w="3470745"/>
                <a:gridCol w="1950057"/>
                <a:gridCol w="1950057"/>
              </a:tblGrid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Ligand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Receptor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MM-GBSA scores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Glide Score (XP)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-79.054743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-5.288631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-67.262835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-4.613234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-76.015906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-2.117807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-76.104804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-1.390832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4BVH)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-49.761182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-8.060841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4BVH)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-57.11277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-7.756798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4BVH)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-52.199778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-6.983156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4BVH)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-44.563101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-6.276144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4BN5)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-73.321258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-9.291359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4BN5)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-69.275284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-8.134838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4BN5)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-68.652436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-7.854865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4BN5)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-82.207429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-7.826902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4JSR)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-76.373909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-8.369315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4JSR)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-64.798252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-7.631151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4JSR)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-70.454133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-7.45589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4JSR)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-80.388479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-6.967164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-88.97926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-7.451651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-77.625507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-7.38527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-80.881088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-6.741127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-59.410078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-5.907016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-10.712468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-10.342806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-9.890372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-9.192057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DHP-1c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-10.985114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-10.489428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-10.332505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  <a:tr h="193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 Induced Fit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-9.009854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001" marR="4600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4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4008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5583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DHP-1c in SIRT3 (in green) and SIRT3:ac-peptide (in red) (both taken from 4FVT)</a:t>
            </a:r>
          </a:p>
        </p:txBody>
      </p:sp>
    </p:spTree>
    <p:extLst>
      <p:ext uri="{BB962C8B-B14F-4D97-AF65-F5344CB8AC3E}">
        <p14:creationId xmlns:p14="http://schemas.microsoft.com/office/powerpoint/2010/main" val="23121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4" y="320842"/>
            <a:ext cx="4119546" cy="3395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4876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Docking of DHP-1c (C atom in grey) and DHP-1d (C atom in white) in SIRT3 (taken from 4BN5, NAD+ and inhibitor removed, enzyme only) compared with 4BVH structure (SIRT3:ac-ADPR:Ex-243, C atom in green)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842"/>
            <a:ext cx="4724400" cy="38900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22" y="933548"/>
            <a:ext cx="3971925" cy="32708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6562"/>
            <a:ext cx="4800600" cy="3952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4876800" y="4800600"/>
            <a:ext cx="411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Docking of DHP-1c (C atom in grey, ball-and-stick) and DHP-1d (C atom in grey, line) in SIRT3 (taken from 4BVG, Intermediate removed, enzyme only) compared with 4BVG structure (SIRT3:Intermediate, C atom in white)</a:t>
            </a:r>
          </a:p>
        </p:txBody>
      </p:sp>
    </p:spTree>
    <p:extLst>
      <p:ext uri="{BB962C8B-B14F-4D97-AF65-F5344CB8AC3E}">
        <p14:creationId xmlns:p14="http://schemas.microsoft.com/office/powerpoint/2010/main" val="41611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0104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6016508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Comparison of DHP-1c in SIRT3:ac-peptide with induced Fit (pink, SIRT3 in green) and with Glide XP (red, SIRT3 in red)</a:t>
            </a:r>
          </a:p>
        </p:txBody>
      </p:sp>
    </p:spTree>
    <p:extLst>
      <p:ext uri="{BB962C8B-B14F-4D97-AF65-F5344CB8AC3E}">
        <p14:creationId xmlns:p14="http://schemas.microsoft.com/office/powerpoint/2010/main" val="31373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618238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Induced Fit of Docking </a:t>
            </a:r>
            <a:r>
              <a:rPr lang="en-US" sz="1400" dirty="0"/>
              <a:t>of </a:t>
            </a:r>
            <a:r>
              <a:rPr lang="en-US" sz="1400" dirty="0" smtClean="0"/>
              <a:t>DHP-1d (C in grey) and 1c </a:t>
            </a:r>
            <a:r>
              <a:rPr lang="en-US" sz="1400" dirty="0"/>
              <a:t>(C atom in </a:t>
            </a:r>
            <a:r>
              <a:rPr lang="en-US" sz="1400" dirty="0" smtClean="0"/>
              <a:t>orange) in </a:t>
            </a:r>
            <a:r>
              <a:rPr lang="en-US" sz="1400" dirty="0"/>
              <a:t>SIRT3 (taken from </a:t>
            </a:r>
            <a:r>
              <a:rPr lang="en-US" sz="1400" dirty="0" smtClean="0"/>
              <a:t>4FVT, </a:t>
            </a:r>
            <a:r>
              <a:rPr lang="en-US" sz="1400" dirty="0"/>
              <a:t>NAD+ and </a:t>
            </a:r>
            <a:r>
              <a:rPr lang="en-US" sz="1400" dirty="0" smtClean="0"/>
              <a:t>ac-peptide removed</a:t>
            </a:r>
            <a:r>
              <a:rPr lang="en-US" sz="1400" dirty="0"/>
              <a:t>, enzyme only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5" y="86380"/>
            <a:ext cx="7575115" cy="6238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31423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Induced Fit produce more poses,</a:t>
            </a:r>
          </a:p>
          <a:p>
            <a:r>
              <a:rPr lang="en-US" dirty="0" smtClean="0"/>
              <a:t>192 using SIRT3 as receptor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675</Words>
  <Application>Microsoft Office PowerPoint</Application>
  <PresentationFormat>On-screen Show (4:3)</PresentationFormat>
  <Paragraphs>214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PMC-AT Group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 Lin</dc:creator>
  <cp:lastModifiedBy>Ping Lin</cp:lastModifiedBy>
  <cp:revision>9</cp:revision>
  <cp:lastPrinted>2014-08-22T13:50:27Z</cp:lastPrinted>
  <dcterms:created xsi:type="dcterms:W3CDTF">2014-08-21T19:53:13Z</dcterms:created>
  <dcterms:modified xsi:type="dcterms:W3CDTF">2014-08-22T13:55:11Z</dcterms:modified>
</cp:coreProperties>
</file>