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9BEE-A94F-4C78-B39A-421E5E5514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2B83-ABA7-4EDC-A5AC-7C29F5BC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99286" y="2061562"/>
            <a:ext cx="9144000" cy="16557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Optimization of overexpression and analysis of the soluble and insoluble fractions for truncated Sirt3 (118 – 399).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17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9" y="815546"/>
            <a:ext cx="4565904" cy="5504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3049" y="1540476"/>
            <a:ext cx="4868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Sequenced Sirt3 (118-399) + </a:t>
            </a:r>
            <a:r>
              <a:rPr lang="en-US" dirty="0" err="1" smtClean="0"/>
              <a:t>pET</a:t>
            </a:r>
            <a:r>
              <a:rPr lang="en-US" dirty="0" smtClean="0"/>
              <a:t> 14b construct was transformed into Rosetta 2 (DE3)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colonies were tested for overexpression using 0.3 mM IPTG.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Clone 3 was picked for further optimization of the overexpression.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7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18" y="516457"/>
            <a:ext cx="6063050" cy="6090289"/>
            <a:chOff x="1252151" y="351700"/>
            <a:chExt cx="6063050" cy="60902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3" t="3090" r="12847" b="1777"/>
            <a:stretch/>
          </p:blipFill>
          <p:spPr>
            <a:xfrm>
              <a:off x="1252151" y="370365"/>
              <a:ext cx="6063050" cy="607162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29209" y="29070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30611" y="320604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30151" y="36259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9209" y="47678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6593" y="351700"/>
              <a:ext cx="1707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Clone 3: overexpression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8867" y="70891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BI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6333" y="68210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 mM </a:t>
              </a:r>
            </a:p>
            <a:p>
              <a:r>
                <a:rPr lang="en-US" sz="1200" b="1" dirty="0" smtClean="0"/>
                <a:t>   IPTG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1266" y="70891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BI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8619" y="708919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1.0 mM </a:t>
              </a:r>
            </a:p>
            <a:p>
              <a:r>
                <a:rPr lang="en-US" sz="1200" b="1" dirty="0" smtClean="0"/>
                <a:t>   IPTG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89578" y="370364"/>
              <a:ext cx="813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After lysis</a:t>
              </a:r>
              <a:endParaRPr lang="en-US" sz="12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484344" y="510717"/>
              <a:ext cx="63458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019869" y="508863"/>
              <a:ext cx="66970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97933" y="628699"/>
              <a:ext cx="1007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 mM IPTG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0596" y="638031"/>
              <a:ext cx="1007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1.0 mM IPTG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7430" y="927782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2572" y="927782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1134" y="923681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6658" y="923681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endParaRPr lang="en-US" sz="12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539551" y="490199"/>
              <a:ext cx="3336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474221" y="508863"/>
              <a:ext cx="347189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372413" y="4823812"/>
              <a:ext cx="2449810" cy="432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99518" y="4823812"/>
              <a:ext cx="2449810" cy="432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98423" y="5881202"/>
              <a:ext cx="1905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Truncated Sirt3 (118 – 399)</a:t>
              </a:r>
              <a:endParaRPr lang="en-US" sz="12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680480" y="5319530"/>
              <a:ext cx="967336" cy="5616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108081" y="5323784"/>
              <a:ext cx="974394" cy="5574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122997" y="820823"/>
            <a:ext cx="48191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Clone 3 overexpression was further tested by induction using 0.5 mM and 1.0 mM IPTG (left 4 lanes, BI = before induction).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major difference in induction level seen for both concentrations.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lysis of the cultures (2 ml) and centrifugation, analysis of the insoluble fraction (pellet, P) and soluble fraction (S) reveals that identical levels of soluble truncated (118-399) Sirt3 are produced with both 0.5 mM and 1.0 mM IPTG.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Next, will be doing small-scale purification trials for truncated Sirt3 using published protocol and then optimize purification protocol as necessary.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1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205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5</cp:revision>
  <dcterms:created xsi:type="dcterms:W3CDTF">2016-09-30T18:05:10Z</dcterms:created>
  <dcterms:modified xsi:type="dcterms:W3CDTF">2016-09-30T19:40:17Z</dcterms:modified>
</cp:coreProperties>
</file>