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835" autoAdjust="0"/>
    <p:restoredTop sz="94660"/>
  </p:normalViewPr>
  <p:slideViewPr>
    <p:cSldViewPr>
      <p:cViewPr varScale="1">
        <p:scale>
          <a:sx n="82" d="100"/>
          <a:sy n="82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217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80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6725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15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367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06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241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21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299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669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64479-F04A-4452-9144-2ADC208C8C04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177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64479-F04A-4452-9144-2ADC208C8C04}" type="datetimeFigureOut">
              <a:rPr lang="en-US" smtClean="0"/>
              <a:pPr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26236-D1DD-4396-9555-4C8CCA6D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351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8430104"/>
              </p:ext>
            </p:extLst>
          </p:nvPr>
        </p:nvGraphicFramePr>
        <p:xfrm>
          <a:off x="381002" y="1066800"/>
          <a:ext cx="8077198" cy="2426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8398"/>
                <a:gridCol w="809491"/>
                <a:gridCol w="1247909"/>
                <a:gridCol w="967080"/>
                <a:gridCol w="1202921"/>
                <a:gridCol w="1411399"/>
              </a:tblGrid>
              <a:tr h="381000">
                <a:tc rowSpan="3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Sir2 (1YC2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0" marR="6820" marT="682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SIRT3 (3GLT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0" marR="6820" marT="68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0" marR="6820" marT="6820" marB="0" anchor="b"/>
                </a:tc>
              </a:tr>
              <a:tr h="661551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 place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0" marR="6820" marT="6820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Template induced fit (MM-GBSA flexible protein 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within 5Å)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Original </a:t>
                      </a:r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protein 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conformation from </a:t>
                      </a:r>
                      <a:endParaRPr lang="en-US" sz="12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X-ray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8712">
                <a:tc v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20" marR="6820" marT="68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</a:p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Chain 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</a:p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Chain B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4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MM-GBSA </a:t>
                      </a:r>
                      <a:r>
                        <a:rPr lang="el-GR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 </a:t>
                      </a:r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Bind with </a:t>
                      </a:r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MCMM**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432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MM-GBSA </a:t>
                      </a:r>
                      <a:r>
                        <a:rPr lang="el-GR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 </a:t>
                      </a:r>
                      <a:r>
                        <a:rPr lang="en-US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Bind*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1432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Complex Energy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10795.1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11392.5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11346.4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11702.0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1432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Ligand</a:t>
                      </a:r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Energy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1432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Receptor Energy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10660.6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11242.5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11224.4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11592.0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rot="5400000">
            <a:off x="3505994" y="2513806"/>
            <a:ext cx="608806" cy="79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4191000" y="1905000"/>
            <a:ext cx="1371600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19800" y="2286000"/>
            <a:ext cx="0" cy="609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086600" y="1981200"/>
            <a:ext cx="0" cy="6096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713601"/>
            <a:ext cx="79349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Table 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MM-GBSA binding affinity (kcal/mol) estimated for NAD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binding to AB and AC pockets of Sir2Af2 and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hSIRT3.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5814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Template-based induced fit (MM-GBSA flexible protein within 5Å) was used for both Sir2 and SIRT3 docking studies. It started with sampling protein degrees of freedom in the presence of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ligand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which reduced the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apoprotein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energy of Sir2. This is a relaxation energy due to protein preparation and is not associated with the binding event. </a:t>
            </a: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*MM-GBSA </a:t>
            </a:r>
            <a:r>
              <a:rPr lang="el-GR" sz="1200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Bind refers to  score from induced fit docking of NAD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to the protein receptor structure produced by sampling backbone and side chain degrees of freedom of the original protein conformation according to the template-based induced fit protocol described in Methods. A single free ligand conformation is used.</a:t>
            </a: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**MM-GBSA </a:t>
            </a:r>
            <a:r>
              <a:rPr lang="el-GR" sz="1200" i="1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Bind with MCMM uses an ensemble of conformations to estimate the free ligand energy.</a:t>
            </a:r>
          </a:p>
        </p:txBody>
      </p:sp>
    </p:spTree>
    <p:extLst>
      <p:ext uri="{BB962C8B-B14F-4D97-AF65-F5344CB8AC3E}">
        <p14:creationId xmlns="" xmlns:p14="http://schemas.microsoft.com/office/powerpoint/2010/main" val="398715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9344</TotalTime>
  <Words>247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tgao2012</dc:creator>
  <cp:lastModifiedBy>xguan</cp:lastModifiedBy>
  <cp:revision>30</cp:revision>
  <dcterms:created xsi:type="dcterms:W3CDTF">2013-07-01T21:23:44Z</dcterms:created>
  <dcterms:modified xsi:type="dcterms:W3CDTF">2013-07-23T20:27:38Z</dcterms:modified>
</cp:coreProperties>
</file>