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D36DF-77DF-4E00-9670-9EDF92DDFE0C}" type="datetimeFigureOut">
              <a:rPr lang="en-US" smtClean="0"/>
              <a:t>9/7/2016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3F7B-7C76-4B9C-8F27-5FE0B8F4E5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75201"/>
              </p:ext>
            </p:extLst>
          </p:nvPr>
        </p:nvGraphicFramePr>
        <p:xfrm>
          <a:off x="228600" y="914400"/>
          <a:ext cx="8763000" cy="2376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9200"/>
                <a:gridCol w="2057400"/>
                <a:gridCol w="990600"/>
                <a:gridCol w="990600"/>
                <a:gridCol w="914400"/>
                <a:gridCol w="2590800"/>
              </a:tblGrid>
              <a:tr h="36804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Km,NAD+ = 2000 uM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v'/v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[FdL2]=250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uM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In-house SIRT3, 30min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8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y, Fraction of km (NAD+)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cv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0.0050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1.4255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1.2484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1.1105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0.0125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1.4211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1.2462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1.1096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3.6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0.0250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1.4138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1.24242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1.1081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0.0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0.0375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1.4068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6985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1.2388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1.1067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8.3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0.0500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1.4000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1.2353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11.5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45720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Minimal [NAD</a:t>
            </a:r>
            <a:r>
              <a:rPr lang="en-US" b="1" baseline="30000" dirty="0" smtClean="0"/>
              <a:t>+</a:t>
            </a:r>
            <a:r>
              <a:rPr lang="en-US" b="1" dirty="0" smtClean="0"/>
              <a:t>]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975201"/>
              </p:ext>
            </p:extLst>
          </p:nvPr>
        </p:nvGraphicFramePr>
        <p:xfrm>
          <a:off x="228601" y="3912108"/>
          <a:ext cx="8762999" cy="1193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400"/>
                <a:gridCol w="2362199"/>
                <a:gridCol w="762000"/>
                <a:gridCol w="685800"/>
                <a:gridCol w="685800"/>
                <a:gridCol w="2590800"/>
              </a:tblGrid>
              <a:tr h="3835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[FdL2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Km,FdL2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peptide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= 32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v'/v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[NAD+]=3mM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In-house SIRT3, 30min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3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y, Fraction of km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(FdL2 pep)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x=0.7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cv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SimSun"/>
                        </a:rPr>
                        <a:t>%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89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0.0938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1.3780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1.2238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3531108"/>
            <a:ext cx="2414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Minimal [FdL2 peptide]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414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In-house SIRT3- NAD+ - FdL2 peptide (XG)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7783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304800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Minimal [NAD</a:t>
            </a:r>
            <a:r>
              <a:rPr lang="en-US" b="1" baseline="30000" dirty="0" smtClean="0"/>
              <a:t>+</a:t>
            </a:r>
            <a:r>
              <a:rPr lang="en-US" b="1" dirty="0" smtClean="0"/>
              <a:t>]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200" y="2652842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Minimal [K22-MnSOD]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4197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In-house SIRT3- NAD+ - K122-MnSOD (AU)</a:t>
            </a:r>
            <a:endParaRPr lang="en-US" b="1" u="sng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01846"/>
              </p:ext>
            </p:extLst>
          </p:nvPr>
        </p:nvGraphicFramePr>
        <p:xfrm>
          <a:off x="152400" y="824042"/>
          <a:ext cx="8762999" cy="17381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2884"/>
                <a:gridCol w="2179647"/>
                <a:gridCol w="1011246"/>
                <a:gridCol w="1054805"/>
                <a:gridCol w="973667"/>
                <a:gridCol w="2190750"/>
              </a:tblGrid>
              <a:tr h="34594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[NAD+],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Km,NAD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 = 2000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v'/v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[K122-MnSOD]=600uM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In-house SIRT3, 30min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9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(NAD+)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cv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100</a:t>
                      </a:r>
                      <a:endParaRPr lang="en-US" sz="1400" b="1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0.0500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1.4000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1.2353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</a:rPr>
                        <a:t>1.1053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1.381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1.4068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1.2388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0.664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1.4138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1.2424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1.1081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0.298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24916"/>
              </p:ext>
            </p:extLst>
          </p:nvPr>
        </p:nvGraphicFramePr>
        <p:xfrm>
          <a:off x="152400" y="3110042"/>
          <a:ext cx="8763000" cy="19191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282"/>
                <a:gridCol w="2628900"/>
                <a:gridCol w="955964"/>
                <a:gridCol w="876300"/>
                <a:gridCol w="796636"/>
                <a:gridCol w="2150918"/>
              </a:tblGrid>
              <a:tr h="381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[K122 peptide],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Km,K122 peptide = 87.6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v'/v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[NAD+]=2.5mM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In-house SIRT3, 30min</a:t>
                      </a: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y, Fraction of km (K122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pepide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x=0.9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cv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%</a:t>
                      </a: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SimSun"/>
                        </a:rPr>
                        <a:t>12.1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55518" marR="5551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9.1324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5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1.0164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3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227</Words>
  <Application>Microsoft Office PowerPoint</Application>
  <PresentationFormat>On-screen Show (4:3)</PresentationFormat>
  <Paragraphs>124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xguan</cp:lastModifiedBy>
  <cp:revision>16</cp:revision>
  <dcterms:created xsi:type="dcterms:W3CDTF">2016-09-07T01:45:13Z</dcterms:created>
  <dcterms:modified xsi:type="dcterms:W3CDTF">2016-09-07T14:37:05Z</dcterms:modified>
</cp:coreProperties>
</file>