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7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7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5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8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5763-E8AD-4394-A0E1-A9278156776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0886"/>
            <a:ext cx="93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XG-EB-1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457" y="4941332"/>
            <a:ext cx="3296208" cy="180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457" y="2895600"/>
            <a:ext cx="3296644" cy="180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67400" y="5092950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A6-120 min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06190" y="3069771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A5-80 min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304" y="914400"/>
            <a:ext cx="3336362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25909" y="9906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A4-40 min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57" y="2895600"/>
            <a:ext cx="3295593" cy="1806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45591" y="3429494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A3-30 min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57" y="914400"/>
            <a:ext cx="3364103" cy="1844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9344" y="9906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A2-10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3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0886"/>
            <a:ext cx="93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XG-EB-2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3992"/>
            <a:ext cx="4187616" cy="2295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3352" y="60960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B2-10 min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3" y="3048000"/>
            <a:ext cx="4109633" cy="225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3820" y="3200400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B3-30 min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6200"/>
            <a:ext cx="4114800" cy="225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43351" y="149777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B4-40 min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4114800" cy="225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728170" y="2446234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B5-80 min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50351"/>
            <a:ext cx="3699774" cy="202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662729" y="4650351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B6-120 min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181600" y="5664351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85800" y="2057400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295400" y="1950694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62000" y="4364831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95400" y="4174331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87917" y="5017633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257800" y="3569732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791200" y="3091152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57800" y="1399553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91200" y="1084204"/>
            <a:ext cx="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0400" y="97893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96200" y="670547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96200" y="291232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02530" y="5169932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35102" y="2145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34200" y="16118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35102" y="4583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34200" y="38978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05600" y="58790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00400" y="3989665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6045" y="5664351"/>
            <a:ext cx="23975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 = Substrate peak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 = product peak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Red arrow = extra peak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7195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2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00305" y="18719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1</a:t>
            </a:r>
            <a:endParaRPr lang="en-US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23820" y="41579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1</a:t>
            </a:r>
            <a:endParaRPr lang="en-US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05090" y="11861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1</a:t>
            </a:r>
            <a:endParaRPr lang="en-US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007046" y="33959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1</a:t>
            </a:r>
            <a:endParaRPr lang="en-US" sz="11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96105" y="54533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1</a:t>
            </a:r>
            <a:endParaRPr lang="en-US" sz="11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91200" y="2966181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2</a:t>
            </a:r>
            <a:endParaRPr lang="en-US" sz="11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029210" y="392939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2</a:t>
            </a:r>
            <a:endParaRPr lang="en-US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791200" y="954608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2</a:t>
            </a:r>
            <a:endParaRPr lang="en-US" sz="11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687917" y="4953000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Peak 2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34792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Retention time and peak area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9068"/>
              </p:ext>
            </p:extLst>
          </p:nvPr>
        </p:nvGraphicFramePr>
        <p:xfrm>
          <a:off x="381000" y="1295400"/>
          <a:ext cx="4279900" cy="1343025"/>
        </p:xfrm>
        <a:graphic>
          <a:graphicData uri="http://schemas.openxmlformats.org/drawingml/2006/table">
            <a:tbl>
              <a:tblPr/>
              <a:tblGrid>
                <a:gridCol w="1231900"/>
                <a:gridCol w="609600"/>
                <a:gridCol w="609600"/>
                <a:gridCol w="609600"/>
                <a:gridCol w="609600"/>
                <a:gridCol w="609600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Extra Peaks</a:t>
                      </a:r>
                      <a:r>
                        <a:rPr lang="en-US" sz="11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/XG-EB2</a:t>
                      </a:r>
                      <a:endParaRPr lang="en-US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[NAD] = 3000 uM, [K122] = 600 uM; Sirt3-XG-EB2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Reactions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1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2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1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207.2263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587.9065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739.1135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1314.251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1844.23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2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625.8806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1800.679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2282.354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4207.718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5989.596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49526"/>
              </p:ext>
            </p:extLst>
          </p:nvPr>
        </p:nvGraphicFramePr>
        <p:xfrm>
          <a:off x="381000" y="3048000"/>
          <a:ext cx="4292598" cy="1697355"/>
        </p:xfrm>
        <a:graphic>
          <a:graphicData uri="http://schemas.openxmlformats.org/drawingml/2006/table">
            <a:tbl>
              <a:tblPr/>
              <a:tblGrid>
                <a:gridCol w="1246853"/>
                <a:gridCol w="609149"/>
                <a:gridCol w="609149"/>
                <a:gridCol w="609149"/>
                <a:gridCol w="609149"/>
                <a:gridCol w="609149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Actual P</a:t>
                      </a:r>
                      <a:r>
                        <a:rPr lang="en-US" sz="1100" b="1" i="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roduct/Subs area </a:t>
                      </a:r>
                      <a:r>
                        <a:rPr lang="en-US" sz="11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[NAD] = 3000 uM, [K122] = 600 uM; Sirt3-XG-EB2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Reactions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179.2593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444.1325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529.6533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772.5719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902.0437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22800.3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20334.6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18638.3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16900.2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22979.56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21861.53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20864.25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19410.87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17802.24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0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214</Words>
  <Application>Microsoft Office PowerPoint</Application>
  <PresentationFormat>On-screen Show (4:3)</PresentationFormat>
  <Paragraphs>118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Retention time and peak area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Alok Upadhyay</cp:lastModifiedBy>
  <cp:revision>6</cp:revision>
  <dcterms:created xsi:type="dcterms:W3CDTF">2017-05-23T19:26:48Z</dcterms:created>
  <dcterms:modified xsi:type="dcterms:W3CDTF">2017-05-23T20:38:11Z</dcterms:modified>
</cp:coreProperties>
</file>